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64560"/>
  </p:normalViewPr>
  <p:slideViewPr>
    <p:cSldViewPr snapToGrid="0" snapToObjects="1" showGuides="1">
      <p:cViewPr varScale="1">
        <p:scale>
          <a:sx n="106" d="100"/>
          <a:sy n="106" d="100"/>
        </p:scale>
        <p:origin x="156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SVMs are important because of (a) theoretical reasons: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Employ sophisticated mathematical principles to avoid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 superior empirical results.</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large scale learning – sum of errors squared is not 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a:t>
            </a:r>
          </a:p>
          <a:p>
            <a:pPr marL="171450" indent="-171450">
              <a:buFont typeface="Arial" panose="020B0604020202020204" pitchFamily="34" charset="0"/>
              <a:buChar char="•"/>
            </a:pPr>
            <a:r>
              <a:rPr lang="en-US" dirty="0"/>
              <a:t>In this case, the error is the </a:t>
            </a:r>
            <a:r>
              <a:rPr lang="en-US" b="1" dirty="0"/>
              <a:t>hinge loss </a:t>
            </a:r>
            <a:r>
              <a:rPr lang="en-US" dirty="0"/>
              <a:t>function, which is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a:t>
            </a:r>
          </a:p>
          <a:p>
            <a:pPr marL="171450" indent="-171450">
              <a:buFont typeface="Arial" panose="020B0604020202020204" pitchFamily="34" charset="0"/>
              <a:buChar char="•"/>
            </a:pPr>
            <a:r>
              <a:rPr lang="en-US" dirty="0"/>
              <a:t>The feature space is constructed via very clever mathematical projection (“kernel trick”).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quadratic programming (QP) problem presented in </a:t>
            </a:r>
            <a:endParaRPr lang="en-US" dirty="0"/>
          </a:p>
          <a:p>
            <a:r>
              <a:rPr lang="en-US" sz="1200" kern="1200" dirty="0">
                <a:solidFill>
                  <a:schemeClr val="tx1"/>
                </a:solidFill>
                <a:effectLst/>
                <a:latin typeface="+mn-lt"/>
                <a:ea typeface="+mn-ea"/>
                <a:cs typeface="+mn-cs"/>
              </a:rPr>
              <a:t>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main approaches to multi-target learning:</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one we’ll focus on is </a:t>
            </a:r>
            <a:r>
              <a:rPr lang="en-US" b="1" dirty="0"/>
              <a:t>Chaining:</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Inspired by ERCC</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Building an ST model</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within a reasonable amount of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decomposition methods. Although these methods improved convergence rates, in practice, their superlinear (and sometimes cubic) dependence on the number of samples still was an issue in terms of slow run times when learning from massive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taking advantage of linear kernels, were shown to outperform decomposition SVMs, motivating research for solving the SVM problem in the primal. It has been shown that when finding an approximate solution, primal optimization is superior.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endParaRPr lang="en-US" dirty="0"/>
          </a:p>
          <a:p>
            <a:endParaRPr lang="en-US" dirty="0"/>
          </a:p>
          <a:p>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superlinear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we can see here: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The samples can arrive at varying interval as well</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 is only </a:t>
            </a:r>
            <a:r>
              <a:rPr lang="en-US" sz="1200" b="1" kern="1200" dirty="0">
                <a:solidFill>
                  <a:schemeClr val="tx1"/>
                </a:solidFill>
                <a:effectLst/>
                <a:latin typeface="+mn-lt"/>
                <a:ea typeface="+mn-ea"/>
                <a:cs typeface="+mn-cs"/>
              </a:rPr>
              <a:t>available</a:t>
            </a:r>
            <a:r>
              <a:rPr lang="en-US" sz="1200" kern="1200" dirty="0">
                <a:solidFill>
                  <a:schemeClr val="tx1"/>
                </a:solidFill>
                <a:effectLst/>
                <a:latin typeface="+mn-lt"/>
                <a:ea typeface="+mn-ea"/>
                <a:cs typeface="+mn-cs"/>
              </a:rPr>
              <a:t>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a:t>
            </a:r>
            <a:r>
              <a:rPr lang="en-US" sz="1200" b="1" kern="1200" dirty="0">
                <a:solidFill>
                  <a:schemeClr val="tx1"/>
                </a:solidFill>
                <a:effectLst/>
                <a:latin typeface="+mn-lt"/>
                <a:ea typeface="+mn-ea"/>
                <a:cs typeface="+mn-cs"/>
              </a:rPr>
              <a:t>robust, alert, and perform classification in a resource adaptive </a:t>
            </a:r>
            <a:r>
              <a:rPr lang="en-US" sz="1200" kern="1200" dirty="0">
                <a:solidFill>
                  <a:schemeClr val="tx1"/>
                </a:solidFill>
                <a:effectLst/>
                <a:latin typeface="+mn-lt"/>
                <a:ea typeface="+mn-ea"/>
                <a:cs typeface="+mn-cs"/>
              </a:rPr>
              <a:t>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a:t>
            </a:r>
            <a:r>
              <a:rPr lang="en-US" b="1" dirty="0"/>
              <a:t>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emf"/><Relationship Id="rId7"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180.png"/><Relationship Id="rId9" Type="http://schemas.openxmlformats.org/officeDocument/2006/relationships/image" Target="../media/image4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29.png"/><Relationship Id="rId7"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tiff"/><Relationship Id="rId7" Type="http://schemas.openxmlformats.org/officeDocument/2006/relationships/image" Target="../media/image56.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8.emf"/></Relationships>
</file>

<file path=ppt/slides/_rels/slide3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4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4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8.tiff"/><Relationship Id="rId4" Type="http://schemas.openxmlformats.org/officeDocument/2006/relationships/image" Target="../media/image87.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a:t>
            </a:r>
            <a:r>
              <a:rPr lang="en-US" i="1">
                <a:latin typeface="Arial" panose="020B0604020202020204" pitchFamily="34" charset="0"/>
                <a:cs typeface="Arial" panose="020B0604020202020204" pitchFamily="34" charset="0"/>
              </a:rPr>
              <a:t>on # </a:t>
            </a:r>
            <a:r>
              <a:rPr lang="en-US" i="1" dirty="0">
                <a:latin typeface="Arial" panose="020B0604020202020204" pitchFamily="34" charset="0"/>
                <a:cs typeface="Arial" panose="020B0604020202020204" pitchFamily="34" charset="0"/>
              </a:rPr>
              <a:t>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r>
              <a:rPr lang="en-US" dirty="0"/>
              <a:t>:</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15701</TotalTime>
  <Words>9065</Words>
  <Application>Microsoft Macintosh PowerPoint</Application>
  <PresentationFormat>On-screen Show (16:9)</PresentationFormat>
  <Paragraphs>1160</Paragraphs>
  <Slides>64</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1303</cp:revision>
  <cp:lastPrinted>2018-09-10T21:17:52Z</cp:lastPrinted>
  <dcterms:created xsi:type="dcterms:W3CDTF">2018-03-13T10:23:44Z</dcterms:created>
  <dcterms:modified xsi:type="dcterms:W3CDTF">2018-09-11T00:35:32Z</dcterms:modified>
</cp:coreProperties>
</file>